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6" r:id="rId6"/>
    <p:sldId id="261" r:id="rId7"/>
    <p:sldId id="262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302" r:id="rId22"/>
    <p:sldId id="278" r:id="rId23"/>
    <p:sldId id="279" r:id="rId24"/>
    <p:sldId id="301" r:id="rId25"/>
    <p:sldId id="295" r:id="rId26"/>
    <p:sldId id="296" r:id="rId27"/>
    <p:sldId id="297" r:id="rId28"/>
    <p:sldId id="298" r:id="rId29"/>
    <p:sldId id="299" r:id="rId30"/>
    <p:sldId id="300" r:id="rId31"/>
    <p:sldId id="294" r:id="rId32"/>
    <p:sldId id="280" r:id="rId33"/>
    <p:sldId id="292" r:id="rId34"/>
    <p:sldId id="293" r:id="rId35"/>
    <p:sldId id="281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82" r:id="rId45"/>
    <p:sldId id="283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3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Natural Language Processing with </a:t>
            </a:r>
            <a:r>
              <a:rPr lang="en-US" altLang="ko-KR" dirty="0" err="1"/>
              <a:t>PyTorch</a:t>
            </a:r>
            <a:br>
              <a:rPr lang="en-US" altLang="ko-KR" dirty="0"/>
            </a:b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80FA32-C3A6-4400-9563-1D0566C8E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43041"/>
              </p:ext>
            </p:extLst>
          </p:nvPr>
        </p:nvGraphicFramePr>
        <p:xfrm>
          <a:off x="735215" y="4867716"/>
          <a:ext cx="688755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170">
                  <a:extLst>
                    <a:ext uri="{9D8B030D-6E8A-4147-A177-3AD203B41FA5}">
                      <a16:colId xmlns:a16="http://schemas.microsoft.com/office/drawing/2014/main" val="1935410674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7588109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47099168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13521370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012933227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304788410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859951716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82299502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352725877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270675631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755955045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87106813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865030063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980308895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693162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20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76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944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57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89098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FF601CD-3F62-4752-99E5-BA9066ABC18C}"/>
              </a:ext>
            </a:extLst>
          </p:cNvPr>
          <p:cNvSpPr/>
          <p:nvPr/>
        </p:nvSpPr>
        <p:spPr>
          <a:xfrm>
            <a:off x="735214" y="4867715"/>
            <a:ext cx="2303087" cy="18541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C6CECB-452E-414B-A927-2931F3E56527}"/>
              </a:ext>
            </a:extLst>
          </p:cNvPr>
          <p:cNvCxnSpPr>
            <a:cxnSpLocks/>
          </p:cNvCxnSpPr>
          <p:nvPr/>
        </p:nvCxnSpPr>
        <p:spPr>
          <a:xfrm flipH="1">
            <a:off x="735214" y="4069080"/>
            <a:ext cx="2859580" cy="265283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7C45B4-75F9-40DC-9A0B-8547ED527B9A}"/>
              </a:ext>
            </a:extLst>
          </p:cNvPr>
          <p:cNvCxnSpPr>
            <a:cxnSpLocks/>
          </p:cNvCxnSpPr>
          <p:nvPr/>
        </p:nvCxnSpPr>
        <p:spPr>
          <a:xfrm flipH="1">
            <a:off x="3038302" y="4039833"/>
            <a:ext cx="1001685" cy="2651912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EE613A-7FF7-4163-BDE1-E668D53CFCAE}"/>
              </a:ext>
            </a:extLst>
          </p:cNvPr>
          <p:cNvCxnSpPr>
            <a:cxnSpLocks/>
          </p:cNvCxnSpPr>
          <p:nvPr/>
        </p:nvCxnSpPr>
        <p:spPr>
          <a:xfrm flipH="1">
            <a:off x="735214" y="361604"/>
            <a:ext cx="2859579" cy="4506111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EC0E50-4410-4F51-88CD-A0E05CA831E7}"/>
              </a:ext>
            </a:extLst>
          </p:cNvPr>
          <p:cNvCxnSpPr>
            <a:cxnSpLocks/>
          </p:cNvCxnSpPr>
          <p:nvPr/>
        </p:nvCxnSpPr>
        <p:spPr>
          <a:xfrm flipH="1">
            <a:off x="3038300" y="331433"/>
            <a:ext cx="972822" cy="453628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D25FB3-CD48-425E-9038-70B47FC27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6304"/>
              </p:ext>
            </p:extLst>
          </p:nvPr>
        </p:nvGraphicFramePr>
        <p:xfrm>
          <a:off x="3594794" y="331433"/>
          <a:ext cx="445193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193">
                  <a:extLst>
                    <a:ext uri="{9D8B030D-6E8A-4147-A177-3AD203B41FA5}">
                      <a16:colId xmlns:a16="http://schemas.microsoft.com/office/drawing/2014/main" val="113458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15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3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4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74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065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38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26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04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34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472674"/>
                  </a:ext>
                </a:extLst>
              </a:tr>
            </a:tbl>
          </a:graphicData>
        </a:graphic>
      </p:graphicFrame>
      <p:sp>
        <p:nvSpPr>
          <p:cNvPr id="28" name="오른쪽 중괄호 27">
            <a:extLst>
              <a:ext uri="{FF2B5EF4-FFF2-40B4-BE49-F238E27FC236}">
                <a16:creationId xmlns:a16="http://schemas.microsoft.com/office/drawing/2014/main" id="{69B9D112-1A34-4FDB-AF80-6CBEC9BF7518}"/>
              </a:ext>
            </a:extLst>
          </p:cNvPr>
          <p:cNvSpPr/>
          <p:nvPr/>
        </p:nvSpPr>
        <p:spPr>
          <a:xfrm rot="10800000">
            <a:off x="3149600" y="331431"/>
            <a:ext cx="445193" cy="3708399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중괄호 28">
            <a:extLst>
              <a:ext uri="{FF2B5EF4-FFF2-40B4-BE49-F238E27FC236}">
                <a16:creationId xmlns:a16="http://schemas.microsoft.com/office/drawing/2014/main" id="{F1ED0F7B-E211-4F57-B1AB-259F02E3045C}"/>
              </a:ext>
            </a:extLst>
          </p:cNvPr>
          <p:cNvSpPr/>
          <p:nvPr/>
        </p:nvSpPr>
        <p:spPr>
          <a:xfrm>
            <a:off x="7627511" y="4867713"/>
            <a:ext cx="445193" cy="1854201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37C78FE0-D52A-4D9E-AC17-D740D419A1CE}"/>
              </a:ext>
            </a:extLst>
          </p:cNvPr>
          <p:cNvSpPr/>
          <p:nvPr/>
        </p:nvSpPr>
        <p:spPr>
          <a:xfrm rot="16200000">
            <a:off x="1664161" y="3463404"/>
            <a:ext cx="445193" cy="2303086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30E8A9-6253-4F5E-9976-34B00804995D}"/>
                  </a:ext>
                </a:extLst>
              </p:cNvPr>
              <p:cNvSpPr txBox="1"/>
              <p:nvPr/>
            </p:nvSpPr>
            <p:spPr>
              <a:xfrm>
                <a:off x="2733270" y="2047131"/>
                <a:ext cx="350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30E8A9-6253-4F5E-9976-34B008049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70" y="2047131"/>
                <a:ext cx="350352" cy="276999"/>
              </a:xfrm>
              <a:prstGeom prst="rect">
                <a:avLst/>
              </a:prstGeom>
              <a:blipFill>
                <a:blip r:embed="rId2"/>
                <a:stretch>
                  <a:fillRect l="-12069" r="-1034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E607E-8E64-4B0F-9A8B-024CAE7DAE48}"/>
                  </a:ext>
                </a:extLst>
              </p:cNvPr>
              <p:cNvSpPr txBox="1"/>
              <p:nvPr/>
            </p:nvSpPr>
            <p:spPr>
              <a:xfrm>
                <a:off x="8134068" y="5656313"/>
                <a:ext cx="2221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E607E-8E64-4B0F-9A8B-024CAE7DA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068" y="5656313"/>
                <a:ext cx="222112" cy="276999"/>
              </a:xfrm>
              <a:prstGeom prst="rect">
                <a:avLst/>
              </a:prstGeom>
              <a:blipFill>
                <a:blip r:embed="rId3"/>
                <a:stretch>
                  <a:fillRect l="-18919" r="-16216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4D509-158F-4F9F-BA94-818218B3118F}"/>
                  </a:ext>
                </a:extLst>
              </p:cNvPr>
              <p:cNvSpPr txBox="1"/>
              <p:nvPr/>
            </p:nvSpPr>
            <p:spPr>
              <a:xfrm>
                <a:off x="1779195" y="4069078"/>
                <a:ext cx="2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4D509-158F-4F9F-BA94-818218B31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195" y="4069078"/>
                <a:ext cx="215122" cy="276999"/>
              </a:xfrm>
              <a:prstGeom prst="rect">
                <a:avLst/>
              </a:prstGeom>
              <a:blipFill>
                <a:blip r:embed="rId4"/>
                <a:stretch>
                  <a:fillRect l="-20000" r="-20000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04BFB803-16F3-4AA7-9575-D03B93CFB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67847"/>
              </p:ext>
            </p:extLst>
          </p:nvPr>
        </p:nvGraphicFramePr>
        <p:xfrm>
          <a:off x="7260705" y="1258530"/>
          <a:ext cx="44103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1036">
                  <a:extLst>
                    <a:ext uri="{9D8B030D-6E8A-4147-A177-3AD203B41FA5}">
                      <a16:colId xmlns:a16="http://schemas.microsoft.com/office/drawing/2014/main" val="2544485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82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24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6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74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958555"/>
                  </a:ext>
                </a:extLst>
              </a:tr>
            </a:tbl>
          </a:graphicData>
        </a:graphic>
      </p:graphicFrame>
      <p:sp>
        <p:nvSpPr>
          <p:cNvPr id="36" name="순서도: 가산 접합 35">
            <a:extLst>
              <a:ext uri="{FF2B5EF4-FFF2-40B4-BE49-F238E27FC236}">
                <a16:creationId xmlns:a16="http://schemas.microsoft.com/office/drawing/2014/main" id="{F5DC66F0-76FA-4649-8F94-19A92EAF6D27}"/>
              </a:ext>
            </a:extLst>
          </p:cNvPr>
          <p:cNvSpPr/>
          <p:nvPr/>
        </p:nvSpPr>
        <p:spPr>
          <a:xfrm>
            <a:off x="6404725" y="2018759"/>
            <a:ext cx="332048" cy="332048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97F36BF-09B4-443F-9CE9-B4D450091CA0}"/>
              </a:ext>
            </a:extLst>
          </p:cNvPr>
          <p:cNvGrpSpPr/>
          <p:nvPr/>
        </p:nvGrpSpPr>
        <p:grpSpPr>
          <a:xfrm>
            <a:off x="5131260" y="1092506"/>
            <a:ext cx="332048" cy="332048"/>
            <a:chOff x="5131260" y="1092506"/>
            <a:chExt cx="332048" cy="332048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F50464A3-063B-4FD8-9777-00079A0377CA}"/>
                </a:ext>
              </a:extLst>
            </p:cNvPr>
            <p:cNvSpPr/>
            <p:nvPr/>
          </p:nvSpPr>
          <p:spPr>
            <a:xfrm>
              <a:off x="5131260" y="1092506"/>
              <a:ext cx="332048" cy="33204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dist"/>
              <a:endParaRPr lang="ko-KR" altLang="en-US" sz="1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B1620-E7B4-4569-8E96-6C8DEA2CF5E7}"/>
                    </a:ext>
                  </a:extLst>
                </p:cNvPr>
                <p:cNvSpPr txBox="1"/>
                <p:nvPr/>
              </p:nvSpPr>
              <p:spPr>
                <a:xfrm>
                  <a:off x="5186260" y="1092506"/>
                  <a:ext cx="2220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B1620-E7B4-4569-8E96-6C8DEA2CF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260" y="1092506"/>
                  <a:ext cx="22204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333" r="-8333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오른쪽 중괄호 39">
            <a:extLst>
              <a:ext uri="{FF2B5EF4-FFF2-40B4-BE49-F238E27FC236}">
                <a16:creationId xmlns:a16="http://schemas.microsoft.com/office/drawing/2014/main" id="{C1BFE764-5FBC-49E4-B79C-C17D58FBEA32}"/>
              </a:ext>
            </a:extLst>
          </p:cNvPr>
          <p:cNvSpPr/>
          <p:nvPr/>
        </p:nvSpPr>
        <p:spPr>
          <a:xfrm>
            <a:off x="4050491" y="2184783"/>
            <a:ext cx="445193" cy="185420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중괄호 40">
            <a:extLst>
              <a:ext uri="{FF2B5EF4-FFF2-40B4-BE49-F238E27FC236}">
                <a16:creationId xmlns:a16="http://schemas.microsoft.com/office/drawing/2014/main" id="{75499D70-E958-4116-9358-F591119A5884}"/>
              </a:ext>
            </a:extLst>
          </p:cNvPr>
          <p:cNvSpPr/>
          <p:nvPr/>
        </p:nvSpPr>
        <p:spPr>
          <a:xfrm>
            <a:off x="4048298" y="330580"/>
            <a:ext cx="445193" cy="185420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3FEE124-BA3E-4040-8D93-FE33D4F808D4}"/>
              </a:ext>
            </a:extLst>
          </p:cNvPr>
          <p:cNvCxnSpPr>
            <a:stCxn id="41" idx="1"/>
            <a:endCxn id="37" idx="2"/>
          </p:cNvCxnSpPr>
          <p:nvPr/>
        </p:nvCxnSpPr>
        <p:spPr>
          <a:xfrm>
            <a:off x="4493491" y="1257681"/>
            <a:ext cx="637769" cy="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79B4296-F4F9-46CF-9FDB-402E75913695}"/>
              </a:ext>
            </a:extLst>
          </p:cNvPr>
          <p:cNvCxnSpPr>
            <a:cxnSpLocks/>
            <a:stCxn id="37" idx="5"/>
            <a:endCxn id="36" idx="1"/>
          </p:cNvCxnSpPr>
          <p:nvPr/>
        </p:nvCxnSpPr>
        <p:spPr>
          <a:xfrm>
            <a:off x="5414681" y="1375927"/>
            <a:ext cx="1038671" cy="691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637AEAE-B2B9-4D62-A34F-D13C51F5A05F}"/>
              </a:ext>
            </a:extLst>
          </p:cNvPr>
          <p:cNvCxnSpPr>
            <a:cxnSpLocks/>
            <a:stCxn id="40" idx="1"/>
            <a:endCxn id="36" idx="3"/>
          </p:cNvCxnSpPr>
          <p:nvPr/>
        </p:nvCxnSpPr>
        <p:spPr>
          <a:xfrm flipV="1">
            <a:off x="4495684" y="2302180"/>
            <a:ext cx="1957668" cy="809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232BE08-B46A-4147-B50F-100501F3ACED}"/>
              </a:ext>
            </a:extLst>
          </p:cNvPr>
          <p:cNvCxnSpPr>
            <a:cxnSpLocks/>
            <a:stCxn id="36" idx="6"/>
            <a:endCxn id="35" idx="1"/>
          </p:cNvCxnSpPr>
          <p:nvPr/>
        </p:nvCxnSpPr>
        <p:spPr>
          <a:xfrm>
            <a:off x="6736773" y="2184783"/>
            <a:ext cx="523932" cy="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786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59737"/>
            <a:ext cx="12192000" cy="39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4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5C348-B54A-4CEE-8E74-916FC7D8EC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85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8E9A26-C417-4BCF-8E04-7C35824D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803" y="0"/>
            <a:ext cx="11026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2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BC24DF-C3A1-4257-BBEA-B5382501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115"/>
            <a:ext cx="12192000" cy="67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5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A04093-5D51-4C9C-97C6-C51BD0E1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4694"/>
            <a:ext cx="12192000" cy="66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1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8ED5BA-F321-42E5-ADCD-7FC46F9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543495"/>
            <a:ext cx="12192000" cy="17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E1D6E1-F0B2-4578-9F51-D21D10EC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15299"/>
            <a:ext cx="12192000" cy="34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7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25E13D-9B90-4F10-9169-6B477F90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4918"/>
          <a:stretch/>
        </p:blipFill>
        <p:spPr>
          <a:xfrm>
            <a:off x="3050531" y="0"/>
            <a:ext cx="6999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284</Words>
  <Application>Microsoft Office PowerPoint</Application>
  <PresentationFormat>와이드스크린</PresentationFormat>
  <Paragraphs>226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맑은 고딕</vt:lpstr>
      <vt:lpstr>Arial</vt:lpstr>
      <vt:lpstr>Cambria Math</vt:lpstr>
      <vt:lpstr>Times New Roman</vt:lpstr>
      <vt:lpstr>Office 테마</vt:lpstr>
      <vt:lpstr>Natural Language Processing with PyTorch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90</cp:revision>
  <dcterms:created xsi:type="dcterms:W3CDTF">2017-12-25T21:25:09Z</dcterms:created>
  <dcterms:modified xsi:type="dcterms:W3CDTF">2018-01-10T06:52:30Z</dcterms:modified>
</cp:coreProperties>
</file>